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08/09/2021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08/09/2021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08/09/2021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08/09/2021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08/09/2021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08/09/2021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08/09/2021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08/09/2021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08/09/2021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08/09/2021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08/09/2021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08/09/2021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E:\CAN\SITE\Free Heberg\www\images\images 2021\flyer 10km recto 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58201" cy="6858000"/>
          </a:xfrm>
          <a:prstGeom prst="rect">
            <a:avLst/>
          </a:prstGeom>
          <a:noFill/>
        </p:spPr>
      </p:pic>
      <p:pic>
        <p:nvPicPr>
          <p:cNvPr id="1027" name="Picture 3" descr="E:\CAN\SITE\Free Heberg\www\images\images 2021\flyer 10km vers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5" y="1"/>
            <a:ext cx="47160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commun</dc:creator>
  <cp:lastModifiedBy>commun</cp:lastModifiedBy>
  <cp:revision>1</cp:revision>
  <dcterms:created xsi:type="dcterms:W3CDTF">2021-09-08T19:41:33Z</dcterms:created>
  <dcterms:modified xsi:type="dcterms:W3CDTF">2021-09-08T19:43:57Z</dcterms:modified>
</cp:coreProperties>
</file>